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2" r:id="rId5"/>
    <p:sldId id="276" r:id="rId6"/>
    <p:sldId id="294" r:id="rId7"/>
    <p:sldId id="283" r:id="rId8"/>
    <p:sldId id="284" r:id="rId9"/>
    <p:sldId id="285" r:id="rId10"/>
    <p:sldId id="293" r:id="rId11"/>
    <p:sldId id="295" r:id="rId12"/>
    <p:sldId id="288"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F6FB"/>
    <a:srgbClr val="263E5A"/>
    <a:srgbClr val="D84400"/>
    <a:srgbClr val="0D9B9F"/>
    <a:srgbClr val="446992"/>
    <a:srgbClr val="AEC2D8"/>
    <a:srgbClr val="98432A"/>
    <a:srgbClr val="44678D"/>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C3FC7-DF7D-4335-8CCB-C5C40BF2809E}" v="16" dt="2025-04-04T17:43:13.90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102" d="100"/>
          <a:sy n="102" d="100"/>
        </p:scale>
        <p:origin x="228" y="31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le Frese" userId="2aa1c427d149a857" providerId="LiveId" clId="{18BC3FC7-DF7D-4335-8CCB-C5C40BF2809E}"/>
    <pc:docChg chg="undo redo custSel modSld">
      <pc:chgData name="Kyle Frese" userId="2aa1c427d149a857" providerId="LiveId" clId="{18BC3FC7-DF7D-4335-8CCB-C5C40BF2809E}" dt="2025-04-04T18:02:25.413" v="160" actId="478"/>
      <pc:docMkLst>
        <pc:docMk/>
      </pc:docMkLst>
      <pc:sldChg chg="addSp delSp modSp mod setBg">
        <pc:chgData name="Kyle Frese" userId="2aa1c427d149a857" providerId="LiveId" clId="{18BC3FC7-DF7D-4335-8CCB-C5C40BF2809E}" dt="2025-04-04T17:58:53.915" v="159" actId="1076"/>
        <pc:sldMkLst>
          <pc:docMk/>
          <pc:sldMk cId="77554804" sldId="276"/>
        </pc:sldMkLst>
        <pc:spChg chg="add del mod">
          <ac:chgData name="Kyle Frese" userId="2aa1c427d149a857" providerId="LiveId" clId="{18BC3FC7-DF7D-4335-8CCB-C5C40BF2809E}" dt="2025-04-04T16:53:28.544" v="2" actId="478"/>
          <ac:spMkLst>
            <pc:docMk/>
            <pc:sldMk cId="77554804" sldId="276"/>
            <ac:spMk id="2" creationId="{27C4779B-40AB-8C9F-82EF-C6BB6F83F872}"/>
          </ac:spMkLst>
        </pc:spChg>
        <pc:spChg chg="mod">
          <ac:chgData name="Kyle Frese" userId="2aa1c427d149a857" providerId="LiveId" clId="{18BC3FC7-DF7D-4335-8CCB-C5C40BF2809E}" dt="2025-04-04T17:58:36.229" v="154" actId="255"/>
          <ac:spMkLst>
            <pc:docMk/>
            <pc:sldMk cId="77554804" sldId="276"/>
            <ac:spMk id="5" creationId="{81D18537-D028-9E9C-FB87-93F24955DFC7}"/>
          </ac:spMkLst>
        </pc:spChg>
        <pc:spChg chg="mod">
          <ac:chgData name="Kyle Frese" userId="2aa1c427d149a857" providerId="LiveId" clId="{18BC3FC7-DF7D-4335-8CCB-C5C40BF2809E}" dt="2025-04-04T17:57:28.340" v="146" actId="1076"/>
          <ac:spMkLst>
            <pc:docMk/>
            <pc:sldMk cId="77554804" sldId="276"/>
            <ac:spMk id="8" creationId="{2AC68E47-B68F-EAB8-D893-FA437A3A882E}"/>
          </ac:spMkLst>
        </pc:spChg>
        <pc:spChg chg="mod">
          <ac:chgData name="Kyle Frese" userId="2aa1c427d149a857" providerId="LiveId" clId="{18BC3FC7-DF7D-4335-8CCB-C5C40BF2809E}" dt="2025-04-04T17:57:32.377" v="147" actId="1076"/>
          <ac:spMkLst>
            <pc:docMk/>
            <pc:sldMk cId="77554804" sldId="276"/>
            <ac:spMk id="10" creationId="{38BC7AA6-6D06-2046-F6AB-1E821E97239A}"/>
          </ac:spMkLst>
        </pc:spChg>
        <pc:spChg chg="mod">
          <ac:chgData name="Kyle Frese" userId="2aa1c427d149a857" providerId="LiveId" clId="{18BC3FC7-DF7D-4335-8CCB-C5C40BF2809E}" dt="2025-04-04T17:57:36.505" v="148" actId="1076"/>
          <ac:spMkLst>
            <pc:docMk/>
            <pc:sldMk cId="77554804" sldId="276"/>
            <ac:spMk id="15" creationId="{2616B0DE-26E6-374C-86A0-5ADF5FC71D4A}"/>
          </ac:spMkLst>
        </pc:spChg>
        <pc:spChg chg="mod">
          <ac:chgData name="Kyle Frese" userId="2aa1c427d149a857" providerId="LiveId" clId="{18BC3FC7-DF7D-4335-8CCB-C5C40BF2809E}" dt="2025-04-04T17:39:54.273" v="111" actId="692"/>
          <ac:spMkLst>
            <pc:docMk/>
            <pc:sldMk cId="77554804" sldId="276"/>
            <ac:spMk id="17" creationId="{BE9F4EDB-E69C-F596-7B27-1ABC3A024F20}"/>
          </ac:spMkLst>
        </pc:spChg>
        <pc:spChg chg="mod">
          <ac:chgData name="Kyle Frese" userId="2aa1c427d149a857" providerId="LiveId" clId="{18BC3FC7-DF7D-4335-8CCB-C5C40BF2809E}" dt="2025-04-04T17:40:05.359" v="113" actId="692"/>
          <ac:spMkLst>
            <pc:docMk/>
            <pc:sldMk cId="77554804" sldId="276"/>
            <ac:spMk id="18" creationId="{B7B58BCF-B3AC-46A6-15B4-EAB850E7E8D5}"/>
          </ac:spMkLst>
        </pc:spChg>
        <pc:spChg chg="mod">
          <ac:chgData name="Kyle Frese" userId="2aa1c427d149a857" providerId="LiveId" clId="{18BC3FC7-DF7D-4335-8CCB-C5C40BF2809E}" dt="2025-04-04T17:40:09.477" v="114" actId="692"/>
          <ac:spMkLst>
            <pc:docMk/>
            <pc:sldMk cId="77554804" sldId="276"/>
            <ac:spMk id="19" creationId="{AE047880-F8D5-A6BF-2D0E-78BA7340B58E}"/>
          </ac:spMkLst>
        </pc:spChg>
        <pc:spChg chg="mod">
          <ac:chgData name="Kyle Frese" userId="2aa1c427d149a857" providerId="LiveId" clId="{18BC3FC7-DF7D-4335-8CCB-C5C40BF2809E}" dt="2025-04-04T17:58:53.915" v="159" actId="1076"/>
          <ac:spMkLst>
            <pc:docMk/>
            <pc:sldMk cId="77554804" sldId="276"/>
            <ac:spMk id="20" creationId="{CC0093B1-77CC-1E61-FB22-E136F94EABD2}"/>
          </ac:spMkLst>
        </pc:spChg>
        <pc:spChg chg="mod">
          <ac:chgData name="Kyle Frese" userId="2aa1c427d149a857" providerId="LiveId" clId="{18BC3FC7-DF7D-4335-8CCB-C5C40BF2809E}" dt="2025-04-04T17:58:00.132" v="150" actId="14100"/>
          <ac:spMkLst>
            <pc:docMk/>
            <pc:sldMk cId="77554804" sldId="276"/>
            <ac:spMk id="22" creationId="{834E42C5-9C67-56B8-52EB-1007EF8B0141}"/>
          </ac:spMkLst>
        </pc:spChg>
        <pc:spChg chg="mod">
          <ac:chgData name="Kyle Frese" userId="2aa1c427d149a857" providerId="LiveId" clId="{18BC3FC7-DF7D-4335-8CCB-C5C40BF2809E}" dt="2025-04-04T17:58:07.959" v="151" actId="1076"/>
          <ac:spMkLst>
            <pc:docMk/>
            <pc:sldMk cId="77554804" sldId="276"/>
            <ac:spMk id="23" creationId="{48717B74-1EC2-262B-3FB6-7F31A422AAF4}"/>
          </ac:spMkLst>
        </pc:spChg>
      </pc:sldChg>
      <pc:sldChg chg="delSp modSp mod">
        <pc:chgData name="Kyle Frese" userId="2aa1c427d149a857" providerId="LiveId" clId="{18BC3FC7-DF7D-4335-8CCB-C5C40BF2809E}" dt="2025-04-04T18:02:25.413" v="160" actId="478"/>
        <pc:sldMkLst>
          <pc:docMk/>
          <pc:sldMk cId="3898447929" sldId="292"/>
        </pc:sldMkLst>
        <pc:spChg chg="mod">
          <ac:chgData name="Kyle Frese" userId="2aa1c427d149a857" providerId="LiveId" clId="{18BC3FC7-DF7D-4335-8CCB-C5C40BF2809E}" dt="2025-04-04T17:50:57.819" v="126" actId="2711"/>
          <ac:spMkLst>
            <pc:docMk/>
            <pc:sldMk cId="3898447929" sldId="292"/>
            <ac:spMk id="6" creationId="{DCF37AED-FCB8-A7DB-2266-13C4BC5AE7F3}"/>
          </ac:spMkLst>
        </pc:spChg>
        <pc:spChg chg="mod">
          <ac:chgData name="Kyle Frese" userId="2aa1c427d149a857" providerId="LiveId" clId="{18BC3FC7-DF7D-4335-8CCB-C5C40BF2809E}" dt="2025-04-04T17:51:05.508" v="127" actId="2711"/>
          <ac:spMkLst>
            <pc:docMk/>
            <pc:sldMk cId="3898447929" sldId="292"/>
            <ac:spMk id="7" creationId="{93A3B864-5E85-99D2-93E5-5CA1F4F35DC7}"/>
          </ac:spMkLst>
        </pc:spChg>
        <pc:spChg chg="mod">
          <ac:chgData name="Kyle Frese" userId="2aa1c427d149a857" providerId="LiveId" clId="{18BC3FC7-DF7D-4335-8CCB-C5C40BF2809E}" dt="2025-04-04T17:53:20.718" v="139" actId="404"/>
          <ac:spMkLst>
            <pc:docMk/>
            <pc:sldMk cId="3898447929" sldId="292"/>
            <ac:spMk id="9" creationId="{485E0237-B9A1-0B58-E0AA-05EF84817EB4}"/>
          </ac:spMkLst>
        </pc:spChg>
        <pc:picChg chg="del">
          <ac:chgData name="Kyle Frese" userId="2aa1c427d149a857" providerId="LiveId" clId="{18BC3FC7-DF7D-4335-8CCB-C5C40BF2809E}" dt="2025-04-04T18:02:25.413" v="160" actId="478"/>
          <ac:picMkLst>
            <pc:docMk/>
            <pc:sldMk cId="3898447929" sldId="292"/>
            <ac:picMk id="8" creationId="{CC51BFE7-1187-DBC3-D7F4-CD94D73BBC07}"/>
          </ac:picMkLst>
        </pc:picChg>
      </pc:sldChg>
      <pc:sldChg chg="addSp modSp mod">
        <pc:chgData name="Kyle Frese" userId="2aa1c427d149a857" providerId="LiveId" clId="{18BC3FC7-DF7D-4335-8CCB-C5C40BF2809E}" dt="2025-04-04T17:43:13.900" v="121" actId="1076"/>
        <pc:sldMkLst>
          <pc:docMk/>
          <pc:sldMk cId="32955924" sldId="294"/>
        </pc:sldMkLst>
        <pc:spChg chg="add mod">
          <ac:chgData name="Kyle Frese" userId="2aa1c427d149a857" providerId="LiveId" clId="{18BC3FC7-DF7D-4335-8CCB-C5C40BF2809E}" dt="2025-04-04T17:37:33.028" v="102" actId="1076"/>
          <ac:spMkLst>
            <pc:docMk/>
            <pc:sldMk cId="32955924" sldId="294"/>
            <ac:spMk id="3" creationId="{3A8D96FA-3116-0278-2F90-4D3D17AC64C5}"/>
          </ac:spMkLst>
        </pc:spChg>
        <pc:spChg chg="add mod">
          <ac:chgData name="Kyle Frese" userId="2aa1c427d149a857" providerId="LiveId" clId="{18BC3FC7-DF7D-4335-8CCB-C5C40BF2809E}" dt="2025-04-04T17:37:58.632" v="110"/>
          <ac:spMkLst>
            <pc:docMk/>
            <pc:sldMk cId="32955924" sldId="294"/>
            <ac:spMk id="4" creationId="{6A0D67A8-1025-E0DC-5AEB-9EA1C72D1079}"/>
          </ac:spMkLst>
        </pc:spChg>
        <pc:spChg chg="mod">
          <ac:chgData name="Kyle Frese" userId="2aa1c427d149a857" providerId="LiveId" clId="{18BC3FC7-DF7D-4335-8CCB-C5C40BF2809E}" dt="2025-04-04T17:36:28.586" v="79" actId="1076"/>
          <ac:spMkLst>
            <pc:docMk/>
            <pc:sldMk cId="32955924" sldId="294"/>
            <ac:spMk id="6" creationId="{613663CA-BA5A-41E7-1FBE-D38846DFEF75}"/>
          </ac:spMkLst>
        </pc:spChg>
        <pc:spChg chg="mod">
          <ac:chgData name="Kyle Frese" userId="2aa1c427d149a857" providerId="LiveId" clId="{18BC3FC7-DF7D-4335-8CCB-C5C40BF2809E}" dt="2025-04-04T17:37:38.922" v="103" actId="14100"/>
          <ac:spMkLst>
            <pc:docMk/>
            <pc:sldMk cId="32955924" sldId="294"/>
            <ac:spMk id="11" creationId="{02CEC6EF-006F-693B-5D79-47FD797CB22B}"/>
          </ac:spMkLst>
        </pc:spChg>
        <pc:picChg chg="add mod">
          <ac:chgData name="Kyle Frese" userId="2aa1c427d149a857" providerId="LiveId" clId="{18BC3FC7-DF7D-4335-8CCB-C5C40BF2809E}" dt="2025-04-04T17:43:13.900" v="121" actId="1076"/>
          <ac:picMkLst>
            <pc:docMk/>
            <pc:sldMk cId="32955924" sldId="294"/>
            <ac:picMk id="1026" creationId="{EC8A59F4-10AB-29F0-A71C-961841E98C2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4/4/2025</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371288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799336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82064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484497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889056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97930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6.jp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3200" dirty="0" err="1">
                <a:latin typeface="Verdana Pro Light" panose="020B0304030504040204" pitchFamily="34" charset="0"/>
                <a:ea typeface="Verdana" panose="020B0604030504040204" pitchFamily="34" charset="0"/>
              </a:rPr>
              <a:t>CasaLingua</a:t>
            </a:r>
            <a:r>
              <a:rPr lang="en-US" altLang="zh-CN" dirty="0">
                <a:latin typeface="Verdana Pro Light" panose="020B0304030504040204" pitchFamily="34" charset="0"/>
              </a:rPr>
              <a:t>:</a:t>
            </a:r>
            <a:br>
              <a:rPr lang="en-US" altLang="zh-CN" dirty="0">
                <a:latin typeface="Verdana Pro Light" panose="020B0304030504040204" pitchFamily="34" charset="0"/>
              </a:rPr>
            </a:br>
            <a:r>
              <a:rPr lang="en-US" altLang="zh-CN" sz="3200" dirty="0">
                <a:latin typeface="Verdana Pro Light" panose="020B0304030504040204" pitchFamily="34" charset="0"/>
                <a:ea typeface="Verdana" panose="020B0604030504040204" pitchFamily="34" charset="0"/>
              </a:rPr>
              <a:t>Making Bloom </a:t>
            </a:r>
            <a:br>
              <a:rPr lang="en-US" altLang="zh-CN" sz="3200" dirty="0">
                <a:latin typeface="Verdana Pro Light" panose="020B0304030504040204" pitchFamily="34" charset="0"/>
                <a:ea typeface="Verdana" panose="020B0604030504040204" pitchFamily="34" charset="0"/>
              </a:rPr>
            </a:br>
            <a:r>
              <a:rPr lang="en-US" altLang="zh-CN" sz="3200" dirty="0">
                <a:latin typeface="Verdana Pro Light" panose="020B0304030504040204" pitchFamily="34" charset="0"/>
                <a:ea typeface="Verdana" panose="020B0604030504040204" pitchFamily="34" charset="0"/>
              </a:rPr>
              <a:t>More Accessible</a:t>
            </a:r>
            <a:endParaRPr lang="en-US" sz="3200" dirty="0">
              <a:latin typeface="Verdana Pro Light" panose="020B0304030504040204" pitchFamily="34" charset="0"/>
              <a:ea typeface="Verdana" panose="020B0604030504040204" pitchFamily="34"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4243254" cy="760288"/>
          </a:xfrm>
        </p:spPr>
        <p:txBody>
          <a:bodyPr/>
          <a:lstStyle/>
          <a:p>
            <a:r>
              <a:rPr lang="en-US" sz="1600" dirty="0"/>
              <a:t>Created By: Arnulfo Gonzalez Jr, </a:t>
            </a:r>
            <a:br>
              <a:rPr lang="en-US" sz="1600" dirty="0"/>
            </a:br>
            <a:r>
              <a:rPr lang="en-US" sz="1600" dirty="0"/>
              <a:t>Danny Newton, </a:t>
            </a:r>
            <a:r>
              <a:rPr lang="en-US" sz="1600" dirty="0" err="1"/>
              <a:t>EmJ</a:t>
            </a:r>
            <a:r>
              <a:rPr lang="en-US" sz="1600" dirty="0"/>
              <a:t> Webb, James Wilson, </a:t>
            </a:r>
            <a:br>
              <a:rPr lang="en-US" sz="1600" dirty="0"/>
            </a:br>
            <a:r>
              <a:rPr lang="en-US" sz="1600" dirty="0"/>
              <a:t>Kyle Frese</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8264375" y="1049996"/>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263E5A"/>
          </a:solidFill>
          <a:ln w="19050" cap="flat" cmpd="sng" algn="ctr">
            <a:solidFill>
              <a:srgbClr val="263E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4" name="Freeform: Shape 11">
            <a:extLst>
              <a:ext uri="{FF2B5EF4-FFF2-40B4-BE49-F238E27FC236}">
                <a16:creationId xmlns:a16="http://schemas.microsoft.com/office/drawing/2014/main" id="{0EFD210D-2541-DFAC-A943-DDA5229CEB42}"/>
              </a:ext>
              <a:ext uri="{C183D7F6-B498-43B3-948B-1728B52AA6E4}">
                <adec:decorative xmlns:adec="http://schemas.microsoft.com/office/drawing/2017/decorative" val="1"/>
              </a:ext>
            </a:extLst>
          </p:cNvPr>
          <p:cNvSpPr/>
          <p:nvPr/>
        </p:nvSpPr>
        <p:spPr>
          <a:xfrm>
            <a:off x="6286926" y="1875935"/>
            <a:ext cx="2574270" cy="275591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0D9B9F">
              <a:alpha val="4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5" name="Freeform: Shape 11">
            <a:extLst>
              <a:ext uri="{FF2B5EF4-FFF2-40B4-BE49-F238E27FC236}">
                <a16:creationId xmlns:a16="http://schemas.microsoft.com/office/drawing/2014/main" id="{7918306D-75E4-2FF6-ACB8-988587EB6933}"/>
              </a:ext>
              <a:ext uri="{C183D7F6-B498-43B3-948B-1728B52AA6E4}">
                <adec:decorative xmlns:adec="http://schemas.microsoft.com/office/drawing/2017/decorative" val="1"/>
              </a:ext>
            </a:extLst>
          </p:cNvPr>
          <p:cNvSpPr/>
          <p:nvPr/>
        </p:nvSpPr>
        <p:spPr>
          <a:xfrm>
            <a:off x="8101813" y="2351107"/>
            <a:ext cx="3351605" cy="358809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rgbClr val="E9F6FB">
              <a:alpha val="4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 name="Text Placeholder 8">
            <a:extLst>
              <a:ext uri="{FF2B5EF4-FFF2-40B4-BE49-F238E27FC236}">
                <a16:creationId xmlns:a16="http://schemas.microsoft.com/office/drawing/2014/main" id="{DCF37AED-FCB8-A7DB-2266-13C4BC5AE7F3}"/>
              </a:ext>
            </a:extLst>
          </p:cNvPr>
          <p:cNvSpPr txBox="1">
            <a:spLocks/>
          </p:cNvSpPr>
          <p:nvPr/>
        </p:nvSpPr>
        <p:spPr>
          <a:xfrm>
            <a:off x="1601365" y="5060089"/>
            <a:ext cx="4243254" cy="7602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erdana Pro Light" panose="020F0502020204030204" pitchFamily="34" charset="0"/>
              </a:rPr>
              <a:t>Created For: Exygy, Justice Through Code</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sz="4000" dirty="0">
                <a:latin typeface="Verdana Pro Light" panose="020B0304030504040204" pitchFamily="34" charset="0"/>
              </a:rPr>
              <a:t>Meet The Team</a:t>
            </a:r>
            <a:endParaRPr lang="en-US" sz="4000" dirty="0">
              <a:latin typeface="Verdana Pro Light" panose="020B0304030504040204" pitchFamily="34"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008948"/>
            <a:ext cx="4260180" cy="827014"/>
          </a:xfrm>
        </p:spPr>
        <p:txBody>
          <a:bodyPr/>
          <a:lstStyle/>
          <a:p>
            <a:r>
              <a:rPr lang="en-US" sz="1200" dirty="0">
                <a:latin typeface="Verdana Pro Light" panose="020B0304030504040204" pitchFamily="34" charset="0"/>
              </a:rPr>
              <a:t>Our team brings together developers from a diverse background with the same mission in mind: make affordable housing more accessible for all.</a:t>
            </a:r>
          </a:p>
          <a:p>
            <a:endParaRPr lang="en-US" dirty="0"/>
          </a:p>
          <a:p>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688519" y="198458"/>
            <a:ext cx="1099540" cy="1299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blipFill dpi="0" rotWithShape="1">
            <a:blip r:embed="rId3"/>
            <a:srcRect/>
            <a:stretch>
              <a:fillRect/>
            </a:stretch>
          </a:blip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8" name="Text Placeholder 19">
            <a:extLst>
              <a:ext uri="{FF2B5EF4-FFF2-40B4-BE49-F238E27FC236}">
                <a16:creationId xmlns:a16="http://schemas.microsoft.com/office/drawing/2014/main" id="{2AC68E47-B68F-EAB8-D893-FA437A3A882E}"/>
              </a:ext>
            </a:extLst>
          </p:cNvPr>
          <p:cNvSpPr txBox="1">
            <a:spLocks/>
          </p:cNvSpPr>
          <p:nvPr/>
        </p:nvSpPr>
        <p:spPr>
          <a:xfrm>
            <a:off x="5788059" y="319101"/>
            <a:ext cx="5885468" cy="129453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erdana Pro" panose="020B0604030504040204" pitchFamily="34" charset="0"/>
              </a:rPr>
              <a:t>Dan Newton</a:t>
            </a:r>
            <a:br>
              <a:rPr lang="en-US" dirty="0">
                <a:latin typeface="Verdana Pro Light" panose="020B0304030504040204" pitchFamily="34" charset="0"/>
              </a:rPr>
            </a:br>
            <a:r>
              <a:rPr lang="en-US" sz="1100" dirty="0">
                <a:latin typeface="Verdana Pro Light" panose="020B0304030504040204" pitchFamily="34" charset="0"/>
              </a:rPr>
              <a:t>Programmer, musician, and problem solver with a background in military communications and full-stack development. Focused on impactful tech projects like ILARJ and Exygy Bloom Housing. Skilled, adaptable, and always ready to collaborate—with code or a bass guitar.</a:t>
            </a:r>
          </a:p>
        </p:txBody>
      </p:sp>
      <p:sp>
        <p:nvSpPr>
          <p:cNvPr id="10" name="Text Placeholder 19">
            <a:extLst>
              <a:ext uri="{FF2B5EF4-FFF2-40B4-BE49-F238E27FC236}">
                <a16:creationId xmlns:a16="http://schemas.microsoft.com/office/drawing/2014/main" id="{38BC7AA6-6D06-2046-F6AB-1E821E97239A}"/>
              </a:ext>
            </a:extLst>
          </p:cNvPr>
          <p:cNvSpPr txBox="1">
            <a:spLocks/>
          </p:cNvSpPr>
          <p:nvPr/>
        </p:nvSpPr>
        <p:spPr>
          <a:xfrm>
            <a:off x="5934677" y="1629942"/>
            <a:ext cx="4532475" cy="85769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erdana Pro" panose="020B0604030504040204" pitchFamily="34" charset="0"/>
              </a:rPr>
              <a:t>Arnulfo Gonzalez Jr.</a:t>
            </a:r>
            <a:br>
              <a:rPr lang="en-US" dirty="0">
                <a:latin typeface="Verdana Pro Light" panose="020B0304030504040204" pitchFamily="34" charset="0"/>
              </a:rPr>
            </a:br>
            <a:r>
              <a:rPr lang="en-US" sz="1100" dirty="0">
                <a:latin typeface="Verdana Pro Light" panose="020B0304030504040204" pitchFamily="34" charset="0"/>
              </a:rPr>
              <a:t>Enthusiastic full-stack developer passionate about learning and building. Always eager to tackle new challenges, collaborate, and grow my skills in software development and problem-solving.</a:t>
            </a:r>
          </a:p>
          <a:p>
            <a:endParaRPr lang="en-US" dirty="0"/>
          </a:p>
        </p:txBody>
      </p:sp>
      <p:sp>
        <p:nvSpPr>
          <p:cNvPr id="15" name="Text Placeholder 19">
            <a:extLst>
              <a:ext uri="{FF2B5EF4-FFF2-40B4-BE49-F238E27FC236}">
                <a16:creationId xmlns:a16="http://schemas.microsoft.com/office/drawing/2014/main" id="{2616B0DE-26E6-374C-86A0-5ADF5FC71D4A}"/>
              </a:ext>
            </a:extLst>
          </p:cNvPr>
          <p:cNvSpPr txBox="1">
            <a:spLocks/>
          </p:cNvSpPr>
          <p:nvPr/>
        </p:nvSpPr>
        <p:spPr>
          <a:xfrm>
            <a:off x="5788059" y="2665885"/>
            <a:ext cx="5534027" cy="85769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Verdana Pro" panose="020B0604030504040204" pitchFamily="34" charset="0"/>
              </a:rPr>
              <a:t>EmJ</a:t>
            </a:r>
            <a:r>
              <a:rPr lang="en-US" dirty="0">
                <a:latin typeface="Verdana Pro" panose="020B0604030504040204" pitchFamily="34" charset="0"/>
              </a:rPr>
              <a:t> Webb</a:t>
            </a:r>
            <a:br>
              <a:rPr lang="en-US" dirty="0">
                <a:latin typeface="Verdana Pro Light" panose="020B0304030504040204" pitchFamily="34" charset="0"/>
              </a:rPr>
            </a:br>
            <a:r>
              <a:rPr lang="en-US" sz="1100" dirty="0">
                <a:latin typeface="Verdana Pro Light" panose="020B0304030504040204" pitchFamily="34" charset="0"/>
              </a:rPr>
              <a:t>Passionate MERN stack developer focused on using tech to transform lives. With skills in React, JavaScript, and team collaboration, she brings insight, humility, and a strong drive to learn and grow. Her mission: to serve, empower, and build through code</a:t>
            </a:r>
            <a:endParaRPr lang="en-US" dirty="0">
              <a:latin typeface="Verdana Pro Light" panose="020B0304030504040204" pitchFamily="34" charset="0"/>
            </a:endParaRPr>
          </a:p>
        </p:txBody>
      </p:sp>
      <p:sp>
        <p:nvSpPr>
          <p:cNvPr id="17" name="Freeform: Shape 16">
            <a:extLst>
              <a:ext uri="{FF2B5EF4-FFF2-40B4-BE49-F238E27FC236}">
                <a16:creationId xmlns:a16="http://schemas.microsoft.com/office/drawing/2014/main" id="{BE9F4EDB-E69C-F596-7B27-1ABC3A024F20}"/>
              </a:ext>
              <a:ext uri="{C183D7F6-B498-43B3-948B-1728B52AA6E4}">
                <adec:decorative xmlns:adec="http://schemas.microsoft.com/office/drawing/2017/decorative" val="1"/>
              </a:ext>
            </a:extLst>
          </p:cNvPr>
          <p:cNvSpPr/>
          <p:nvPr/>
        </p:nvSpPr>
        <p:spPr>
          <a:xfrm>
            <a:off x="10467152" y="1510549"/>
            <a:ext cx="1099540" cy="1299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blipFill dpi="0" rotWithShape="1">
            <a:blip r:embed="rId4"/>
            <a:srcRect/>
            <a:stretch>
              <a:fillRect/>
            </a:stretch>
          </a:blipFill>
          <a:ln w="19050" cap="flat" cmpd="sng" algn="ctr">
            <a:solidFill>
              <a:srgbClr val="0D9B9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18" name="Freeform: Shape 17">
            <a:extLst>
              <a:ext uri="{FF2B5EF4-FFF2-40B4-BE49-F238E27FC236}">
                <a16:creationId xmlns:a16="http://schemas.microsoft.com/office/drawing/2014/main" id="{B7B58BCF-B3AC-46A6-15B4-EAB850E7E8D5}"/>
              </a:ext>
              <a:ext uri="{C183D7F6-B498-43B3-948B-1728B52AA6E4}">
                <adec:decorative xmlns:adec="http://schemas.microsoft.com/office/drawing/2017/decorative" val="1"/>
              </a:ext>
            </a:extLst>
          </p:cNvPr>
          <p:cNvSpPr/>
          <p:nvPr/>
        </p:nvSpPr>
        <p:spPr>
          <a:xfrm>
            <a:off x="4688519" y="2530226"/>
            <a:ext cx="1099540" cy="1299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blipFill dpi="0" rotWithShape="1">
            <a:blip r:embed="rId5"/>
            <a:srcRect/>
            <a:stretch>
              <a:fillRect/>
            </a:stretch>
          </a:blipFill>
          <a:ln w="19050" cap="flat" cmpd="sng" algn="ctr">
            <a:solidFill>
              <a:srgbClr val="263E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19" name="Freeform: Shape 18">
            <a:extLst>
              <a:ext uri="{FF2B5EF4-FFF2-40B4-BE49-F238E27FC236}">
                <a16:creationId xmlns:a16="http://schemas.microsoft.com/office/drawing/2014/main" id="{AE047880-F8D5-A6BF-2D0E-78BA7340B58E}"/>
              </a:ext>
              <a:ext uri="{C183D7F6-B498-43B3-948B-1728B52AA6E4}">
                <adec:decorative xmlns:adec="http://schemas.microsoft.com/office/drawing/2017/decorative" val="1"/>
              </a:ext>
            </a:extLst>
          </p:cNvPr>
          <p:cNvSpPr/>
          <p:nvPr/>
        </p:nvSpPr>
        <p:spPr>
          <a:xfrm>
            <a:off x="10467152" y="3616074"/>
            <a:ext cx="1099540" cy="1299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blipFill dpi="0" rotWithShape="1">
            <a:blip r:embed="rId6"/>
            <a:srcRect/>
            <a:stretch>
              <a:fillRect/>
            </a:stretch>
          </a:blipFill>
          <a:ln w="19050" cap="flat" cmpd="sng" algn="ctr">
            <a:solidFill>
              <a:srgbClr val="E9F6F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1" name="Freeform: Shape 20">
            <a:extLst>
              <a:ext uri="{FF2B5EF4-FFF2-40B4-BE49-F238E27FC236}">
                <a16:creationId xmlns:a16="http://schemas.microsoft.com/office/drawing/2014/main" id="{18C73B58-B890-6393-9204-3EFE49C4A61E}"/>
              </a:ext>
              <a:ext uri="{C183D7F6-B498-43B3-948B-1728B52AA6E4}">
                <adec:decorative xmlns:adec="http://schemas.microsoft.com/office/drawing/2017/decorative" val="1"/>
              </a:ext>
            </a:extLst>
          </p:cNvPr>
          <p:cNvSpPr/>
          <p:nvPr/>
        </p:nvSpPr>
        <p:spPr>
          <a:xfrm>
            <a:off x="4688519" y="4915074"/>
            <a:ext cx="1099540" cy="1299000"/>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blipFill dpi="0" rotWithShape="1">
            <a:blip r:embed="rId7"/>
            <a:srcRect/>
            <a:stretch>
              <a:fillRect/>
            </a:stretch>
          </a:blip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2" name="Text Placeholder 19">
            <a:extLst>
              <a:ext uri="{FF2B5EF4-FFF2-40B4-BE49-F238E27FC236}">
                <a16:creationId xmlns:a16="http://schemas.microsoft.com/office/drawing/2014/main" id="{834E42C5-9C67-56B8-52EB-1007EF8B0141}"/>
              </a:ext>
            </a:extLst>
          </p:cNvPr>
          <p:cNvSpPr txBox="1">
            <a:spLocks/>
          </p:cNvSpPr>
          <p:nvPr/>
        </p:nvSpPr>
        <p:spPr>
          <a:xfrm>
            <a:off x="5788059" y="3740474"/>
            <a:ext cx="4679093" cy="11746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erdana Pro" panose="020B0604030504040204" pitchFamily="34" charset="0"/>
              </a:rPr>
              <a:t>James Wilson</a:t>
            </a:r>
            <a:br>
              <a:rPr lang="en-US" dirty="0">
                <a:latin typeface="Verdana Pro Light" panose="020B0304030504040204" pitchFamily="34" charset="0"/>
              </a:rPr>
            </a:br>
            <a:r>
              <a:rPr lang="en-US" sz="1050" dirty="0">
                <a:latin typeface="Verdana Pro Light" panose="020B0304030504040204" pitchFamily="34" charset="0"/>
              </a:rPr>
              <a:t>I solve complex rail industry problems by combining hands-on field experience with software solutions. With a background in quality leadership and software engineering, I streamline diagnostics, reduce non-conformances, and build real-time dashboards that drive smarter, safer decisions.</a:t>
            </a:r>
            <a:endParaRPr lang="en-US" sz="1100" dirty="0">
              <a:latin typeface="Verdana Pro Light" panose="020B0304030504040204" pitchFamily="34" charset="0"/>
            </a:endParaRPr>
          </a:p>
        </p:txBody>
      </p:sp>
      <p:sp>
        <p:nvSpPr>
          <p:cNvPr id="23" name="Text Placeholder 19">
            <a:extLst>
              <a:ext uri="{FF2B5EF4-FFF2-40B4-BE49-F238E27FC236}">
                <a16:creationId xmlns:a16="http://schemas.microsoft.com/office/drawing/2014/main" id="{48717B74-1EC2-262B-3FB6-7F31A422AAF4}"/>
              </a:ext>
            </a:extLst>
          </p:cNvPr>
          <p:cNvSpPr txBox="1">
            <a:spLocks/>
          </p:cNvSpPr>
          <p:nvPr/>
        </p:nvSpPr>
        <p:spPr>
          <a:xfrm>
            <a:off x="5788059" y="5060268"/>
            <a:ext cx="5534027" cy="85769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Verdana Pro" panose="020B0604030504040204" pitchFamily="34" charset="0"/>
              </a:rPr>
              <a:t>Kyle Frese</a:t>
            </a:r>
            <a:br>
              <a:rPr lang="en-US" dirty="0">
                <a:latin typeface="Verdana Pro Light" panose="020B0304030504040204" pitchFamily="34" charset="0"/>
              </a:rPr>
            </a:br>
            <a:r>
              <a:rPr lang="en-US" sz="1050" dirty="0">
                <a:latin typeface="Verdana Pro Light" panose="020B0304030504040204" pitchFamily="34" charset="0"/>
              </a:rPr>
              <a:t>Results-driven product and project manager with diverse background in tech and non-tech fields delivering projects on time and within budget. Equally passionate about providing platforms for impacted communities to be given every chance to succeed.</a:t>
            </a:r>
            <a:endParaRPr lang="en-US" dirty="0">
              <a:latin typeface="Verdana Pro Light" panose="020B0304030504040204" pitchFamily="34" charset="0"/>
            </a:endParaRPr>
          </a:p>
        </p:txBody>
      </p:sp>
      <p:pic>
        <p:nvPicPr>
          <p:cNvPr id="26" name="Picture 25" descr="A blue and white logo&#10;&#10;AI-generated content may be incorrect.">
            <a:extLst>
              <a:ext uri="{FF2B5EF4-FFF2-40B4-BE49-F238E27FC236}">
                <a16:creationId xmlns:a16="http://schemas.microsoft.com/office/drawing/2014/main" id="{4BD5DE81-CCEE-C6BB-4618-744AC3C1929D}"/>
              </a:ext>
            </a:extLst>
          </p:cNvPr>
          <p:cNvPicPr>
            <a:picLocks noChangeAspect="1"/>
          </p:cNvPicPr>
          <p:nvPr/>
        </p:nvPicPr>
        <p:blipFill>
          <a:blip r:embed="rId8"/>
          <a:stretch>
            <a:fillRect/>
          </a:stretch>
        </p:blipFill>
        <p:spPr>
          <a:xfrm>
            <a:off x="380116" y="6051062"/>
            <a:ext cx="817088" cy="531983"/>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944508" y="725863"/>
            <a:ext cx="4518122" cy="867889"/>
          </a:xfrm>
        </p:spPr>
        <p:txBody>
          <a:bodyPr/>
          <a:lstStyle/>
          <a:p>
            <a:r>
              <a:rPr lang="en-US" dirty="0"/>
              <a:t>What We Are Trying to Address</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5971629" y="1593752"/>
            <a:ext cx="5451836" cy="1064607"/>
          </a:xfrm>
        </p:spPr>
        <p:txBody>
          <a:bodyPr/>
          <a:lstStyle/>
          <a:p>
            <a:r>
              <a:rPr lang="en-US" dirty="0" err="1"/>
              <a:t>CasaLingua</a:t>
            </a:r>
            <a:r>
              <a:rPr lang="en-US" dirty="0"/>
              <a:t> is a revolutionary AI-powered platform that transforms complex housing documents into clear, accessible language while maintaining legal accuracy across multiple languages.</a:t>
            </a:r>
          </a:p>
          <a:p>
            <a:endParaRPr lang="en-US"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3</a:t>
            </a:fld>
            <a:endParaRPr lang="en-US" altLang="zh-CN" noProof="0" dirty="0"/>
          </a:p>
        </p:txBody>
      </p:sp>
      <p:pic>
        <p:nvPicPr>
          <p:cNvPr id="2" name="Picture 1" descr="A blue and white logo&#10;&#10;AI-generated content may be incorrect.">
            <a:extLst>
              <a:ext uri="{FF2B5EF4-FFF2-40B4-BE49-F238E27FC236}">
                <a16:creationId xmlns:a16="http://schemas.microsoft.com/office/drawing/2014/main" id="{C96478C1-1273-CBFF-AAB7-5C4A8CFB8018}"/>
              </a:ext>
            </a:extLst>
          </p:cNvPr>
          <p:cNvPicPr>
            <a:picLocks noChangeAspect="1"/>
          </p:cNvPicPr>
          <p:nvPr/>
        </p:nvPicPr>
        <p:blipFill>
          <a:blip r:embed="rId3"/>
          <a:stretch>
            <a:fillRect/>
          </a:stretch>
        </p:blipFill>
        <p:spPr>
          <a:xfrm>
            <a:off x="380116" y="6051062"/>
            <a:ext cx="817088" cy="531983"/>
          </a:xfrm>
          <a:prstGeom prst="rect">
            <a:avLst/>
          </a:prstGeom>
        </p:spPr>
      </p:pic>
      <p:sp>
        <p:nvSpPr>
          <p:cNvPr id="3" name="Title 5">
            <a:extLst>
              <a:ext uri="{FF2B5EF4-FFF2-40B4-BE49-F238E27FC236}">
                <a16:creationId xmlns:a16="http://schemas.microsoft.com/office/drawing/2014/main" id="{3A8D96FA-3116-0278-2F90-4D3D17AC64C5}"/>
              </a:ext>
            </a:extLst>
          </p:cNvPr>
          <p:cNvSpPr txBox="1">
            <a:spLocks/>
          </p:cNvSpPr>
          <p:nvPr/>
        </p:nvSpPr>
        <p:spPr>
          <a:xfrm>
            <a:off x="5971629" y="2844411"/>
            <a:ext cx="4518122" cy="4339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accent6"/>
                </a:solidFill>
                <a:latin typeface="+mn-lt"/>
                <a:ea typeface="+mj-ea"/>
                <a:cs typeface="+mj-cs"/>
              </a:defRPr>
            </a:lvl1pPr>
          </a:lstStyle>
          <a:p>
            <a:r>
              <a:rPr lang="en-US" dirty="0"/>
              <a:t>How it Works</a:t>
            </a:r>
          </a:p>
        </p:txBody>
      </p:sp>
      <p:sp>
        <p:nvSpPr>
          <p:cNvPr id="4" name="Text Placeholder 10">
            <a:extLst>
              <a:ext uri="{FF2B5EF4-FFF2-40B4-BE49-F238E27FC236}">
                <a16:creationId xmlns:a16="http://schemas.microsoft.com/office/drawing/2014/main" id="{6A0D67A8-1025-E0DC-5AEB-9EA1C72D1079}"/>
              </a:ext>
            </a:extLst>
          </p:cNvPr>
          <p:cNvSpPr txBox="1">
            <a:spLocks/>
          </p:cNvSpPr>
          <p:nvPr/>
        </p:nvSpPr>
        <p:spPr>
          <a:xfrm>
            <a:off x="5971629" y="3278355"/>
            <a:ext cx="5451836" cy="106460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Our dual AI architecture combines specialized simplification and translation engines, both trained specifically on housing documentation and policies. Unlike general-purpose language tools, </a:t>
            </a:r>
            <a:r>
              <a:rPr lang="en-US" dirty="0" err="1"/>
              <a:t>CasaLingua</a:t>
            </a:r>
            <a:r>
              <a:rPr lang="en-US" dirty="0"/>
              <a:t> understands the nuances of housing terminology across jurisdictions and languages.</a:t>
            </a:r>
          </a:p>
        </p:txBody>
      </p:sp>
      <p:pic>
        <p:nvPicPr>
          <p:cNvPr id="1026" name="Picture 2" descr="Generated image">
            <a:extLst>
              <a:ext uri="{FF2B5EF4-FFF2-40B4-BE49-F238E27FC236}">
                <a16:creationId xmlns:a16="http://schemas.microsoft.com/office/drawing/2014/main" id="{EC8A59F4-10AB-29F0-A71C-961841E98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249" y="2026992"/>
            <a:ext cx="2065254" cy="206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Picture Placeholder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a:stretch>
            <a:fillRect/>
          </a:stretch>
        </p:blipFill>
        <p:spPr/>
      </p:pic>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Text Placeholder">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Picture Placeholder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a:stretch>
            <a:fillRect/>
          </a:stretch>
        </p:blipFill>
        <p:spPr/>
      </p:pic>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Text Placeholder">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Picture Placeholder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a:stretch>
            <a:fillRect/>
          </a:stretch>
        </p:blipFill>
        <p:spPr/>
      </p:pic>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Text Placeholder">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Picture Placeholder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a:stretch>
            <a:fillRect/>
          </a:stretch>
        </p:blipFill>
        <p:spPr>
          <a:xfrm>
            <a:off x="7361472" y="2073439"/>
            <a:ext cx="1621032" cy="1841551"/>
          </a:xfrm>
        </p:spPr>
      </p:pic>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Text Placeholder">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a:stretch/>
        </p:blipFill>
        <p:spPr/>
      </p:pic>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Text Placeholder">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4</a:t>
            </a:fld>
            <a:endParaRPr lang="en-US" altLang="zh-CN" dirty="0"/>
          </a:p>
        </p:txBody>
      </p:sp>
      <p:pic>
        <p:nvPicPr>
          <p:cNvPr id="2" name="Picture 1" descr="A blue and white logo&#10;&#10;AI-generated content may be incorrect.">
            <a:extLst>
              <a:ext uri="{FF2B5EF4-FFF2-40B4-BE49-F238E27FC236}">
                <a16:creationId xmlns:a16="http://schemas.microsoft.com/office/drawing/2014/main" id="{C5B7E5EF-DAE5-365B-E6D4-0FE46873FB69}"/>
              </a:ext>
            </a:extLst>
          </p:cNvPr>
          <p:cNvPicPr>
            <a:picLocks noChangeAspect="1"/>
          </p:cNvPicPr>
          <p:nvPr/>
        </p:nvPicPr>
        <p:blipFill>
          <a:blip r:embed="rId8"/>
          <a:stretch>
            <a:fillRect/>
          </a:stretch>
        </p:blipFill>
        <p:spPr>
          <a:xfrm>
            <a:off x="380116" y="6051062"/>
            <a:ext cx="817088" cy="531983"/>
          </a:xfrm>
          <a:prstGeom prst="rect">
            <a:avLst/>
          </a:prstGeom>
        </p:spPr>
      </p:pic>
    </p:spTree>
    <p:extLst>
      <p:ext uri="{BB962C8B-B14F-4D97-AF65-F5344CB8AC3E}">
        <p14:creationId xmlns:p14="http://schemas.microsoft.com/office/powerpoint/2010/main" val="251714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5</a:t>
            </a:fld>
            <a:endParaRPr lang="en-US" altLang="zh-CN" noProof="0" dirty="0"/>
          </a:p>
        </p:txBody>
      </p:sp>
      <p:pic>
        <p:nvPicPr>
          <p:cNvPr id="2" name="Picture 1" descr="A blue and white logo&#10;&#10;AI-generated content may be incorrect.">
            <a:extLst>
              <a:ext uri="{FF2B5EF4-FFF2-40B4-BE49-F238E27FC236}">
                <a16:creationId xmlns:a16="http://schemas.microsoft.com/office/drawing/2014/main" id="{506603FA-C8E1-B511-1436-AD66BADB2818}"/>
              </a:ext>
            </a:extLst>
          </p:cNvPr>
          <p:cNvPicPr>
            <a:picLocks noChangeAspect="1"/>
          </p:cNvPicPr>
          <p:nvPr/>
        </p:nvPicPr>
        <p:blipFill>
          <a:blip r:embed="rId3"/>
          <a:stretch>
            <a:fillRect/>
          </a:stretch>
        </p:blipFill>
        <p:spPr>
          <a:xfrm>
            <a:off x="380116" y="6051062"/>
            <a:ext cx="817088" cy="531983"/>
          </a:xfrm>
          <a:prstGeom prst="rect">
            <a:avLst/>
          </a:prstGeom>
        </p:spPr>
      </p:pic>
    </p:spTree>
    <p:extLst>
      <p:ext uri="{BB962C8B-B14F-4D97-AF65-F5344CB8AC3E}">
        <p14:creationId xmlns:p14="http://schemas.microsoft.com/office/powerpoint/2010/main" val="262402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Picture Placeholder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6</a:t>
            </a:fld>
            <a:endParaRPr lang="en-US" altLang="zh-CN" dirty="0"/>
          </a:p>
        </p:txBody>
      </p:sp>
      <p:pic>
        <p:nvPicPr>
          <p:cNvPr id="2" name="Picture 1" descr="A blue and white logo&#10;&#10;AI-generated content may be incorrect.">
            <a:extLst>
              <a:ext uri="{FF2B5EF4-FFF2-40B4-BE49-F238E27FC236}">
                <a16:creationId xmlns:a16="http://schemas.microsoft.com/office/drawing/2014/main" id="{3E92F114-E505-57A4-4450-A947FA0FE49F}"/>
              </a:ext>
            </a:extLst>
          </p:cNvPr>
          <p:cNvPicPr>
            <a:picLocks noChangeAspect="1"/>
          </p:cNvPicPr>
          <p:nvPr/>
        </p:nvPicPr>
        <p:blipFill>
          <a:blip r:embed="rId3"/>
          <a:stretch>
            <a:fillRect/>
          </a:stretch>
        </p:blipFill>
        <p:spPr>
          <a:xfrm>
            <a:off x="380116" y="6051062"/>
            <a:ext cx="817088" cy="531983"/>
          </a:xfrm>
          <a:prstGeom prst="rect">
            <a:avLst/>
          </a:prstGeom>
        </p:spPr>
      </p:pic>
    </p:spTree>
    <p:extLst>
      <p:ext uri="{BB962C8B-B14F-4D97-AF65-F5344CB8AC3E}">
        <p14:creationId xmlns:p14="http://schemas.microsoft.com/office/powerpoint/2010/main" val="376090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7</a:t>
            </a:fld>
            <a:endParaRPr lang="en-US" altLang="zh-CN" dirty="0"/>
          </a:p>
        </p:txBody>
      </p:sp>
      <p:pic>
        <p:nvPicPr>
          <p:cNvPr id="2" name="Picture 1" descr="A blue and white logo&#10;&#10;AI-generated content may be incorrect.">
            <a:extLst>
              <a:ext uri="{FF2B5EF4-FFF2-40B4-BE49-F238E27FC236}">
                <a16:creationId xmlns:a16="http://schemas.microsoft.com/office/drawing/2014/main" id="{CE81BA2F-DD75-4DB8-F930-9ED036018A89}"/>
              </a:ext>
            </a:extLst>
          </p:cNvPr>
          <p:cNvPicPr>
            <a:picLocks noChangeAspect="1"/>
          </p:cNvPicPr>
          <p:nvPr/>
        </p:nvPicPr>
        <p:blipFill>
          <a:blip r:embed="rId4"/>
          <a:stretch>
            <a:fillRect/>
          </a:stretch>
        </p:blipFill>
        <p:spPr>
          <a:xfrm>
            <a:off x="380116" y="6051062"/>
            <a:ext cx="817088" cy="531983"/>
          </a:xfrm>
          <a:prstGeom prst="rect">
            <a:avLst/>
          </a:prstGeom>
        </p:spPr>
      </p:pic>
    </p:spTree>
    <p:extLst>
      <p:ext uri="{BB962C8B-B14F-4D97-AF65-F5344CB8AC3E}">
        <p14:creationId xmlns:p14="http://schemas.microsoft.com/office/powerpoint/2010/main" val="4182148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9</a:t>
            </a:fld>
            <a:endParaRPr lang="en-US" altLang="zh-CN" dirty="0"/>
          </a:p>
        </p:txBody>
      </p:sp>
      <p:pic>
        <p:nvPicPr>
          <p:cNvPr id="2" name="Picture 1" descr="A blue and white logo&#10;&#10;AI-generated content may be incorrect.">
            <a:extLst>
              <a:ext uri="{FF2B5EF4-FFF2-40B4-BE49-F238E27FC236}">
                <a16:creationId xmlns:a16="http://schemas.microsoft.com/office/drawing/2014/main" id="{692CF63C-D926-DF30-DB70-E19CBFCEF295}"/>
              </a:ext>
            </a:extLst>
          </p:cNvPr>
          <p:cNvPicPr>
            <a:picLocks noChangeAspect="1"/>
          </p:cNvPicPr>
          <p:nvPr/>
        </p:nvPicPr>
        <p:blipFill>
          <a:blip r:embed="rId5"/>
          <a:stretch>
            <a:fillRect/>
          </a:stretch>
        </p:blipFill>
        <p:spPr>
          <a:xfrm>
            <a:off x="380116" y="6051062"/>
            <a:ext cx="817088" cy="531983"/>
          </a:xfrm>
          <a:prstGeom prst="rect">
            <a:avLst/>
          </a:prstGeom>
        </p:spPr>
      </p:pic>
    </p:spTree>
    <p:extLst>
      <p:ext uri="{BB962C8B-B14F-4D97-AF65-F5344CB8AC3E}">
        <p14:creationId xmlns:p14="http://schemas.microsoft.com/office/powerpoint/2010/main" val="4157533387"/>
      </p:ext>
    </p:extLst>
  </p:cSld>
  <p:clrMapOvr>
    <a:masterClrMapping/>
  </p:clrMapOvr>
</p:sld>
</file>

<file path=ppt/theme/theme1.xml><?xml version="1.0" encoding="utf-8"?>
<a:theme xmlns:a="http://schemas.openxmlformats.org/drawingml/2006/main" name="Custom​​">
  <a:themeElements>
    <a:clrScheme name="Custom 1">
      <a:dk1>
        <a:srgbClr val="707070"/>
      </a:dk1>
      <a:lt1>
        <a:srgbClr val="707070"/>
      </a:lt1>
      <a:dk2>
        <a:srgbClr val="F6F5F3"/>
      </a:dk2>
      <a:lt2>
        <a:srgbClr val="F6F5F3"/>
      </a:lt2>
      <a:accent1>
        <a:srgbClr val="FFD166"/>
      </a:accent1>
      <a:accent2>
        <a:srgbClr val="0A1F44"/>
      </a:accent2>
      <a:accent3>
        <a:srgbClr val="E6B91E"/>
      </a:accent3>
      <a:accent4>
        <a:srgbClr val="E76618"/>
      </a:accent4>
      <a:accent5>
        <a:srgbClr val="C42F1A"/>
      </a:accent5>
      <a:accent6>
        <a:srgbClr val="918655"/>
      </a:accent6>
      <a:hlink>
        <a:srgbClr val="0A1F44"/>
      </a:hlink>
      <a:folHlink>
        <a:srgbClr val="B9D181"/>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A0AD9BE2-6B3D-4616-B044-300A8177DE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137</TotalTime>
  <Words>626</Words>
  <Application>Microsoft Office PowerPoint</Application>
  <PresentationFormat>Widescreen</PresentationFormat>
  <Paragraphs>100</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等线</vt:lpstr>
      <vt:lpstr>Abadi</vt:lpstr>
      <vt:lpstr>Arial</vt:lpstr>
      <vt:lpstr>Calibri</vt:lpstr>
      <vt:lpstr>Posterama Text Black</vt:lpstr>
      <vt:lpstr>Posterama Text SemiBold</vt:lpstr>
      <vt:lpstr>Verdana Pro</vt:lpstr>
      <vt:lpstr>Verdana Pro Light</vt:lpstr>
      <vt:lpstr>Custom​​</vt:lpstr>
      <vt:lpstr>CasaLingua: Making Bloom  More Accessible</vt:lpstr>
      <vt:lpstr>Meet The Team</vt:lpstr>
      <vt:lpstr>What We Are Trying to Address</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Kyle Frese</dc:creator>
  <cp:lastModifiedBy>Kyle Frese</cp:lastModifiedBy>
  <cp:revision>1</cp:revision>
  <dcterms:created xsi:type="dcterms:W3CDTF">2025-04-04T15:14:22Z</dcterms:created>
  <dcterms:modified xsi:type="dcterms:W3CDTF">2025-04-04T18:02:36Z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